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91" r:id="rId29"/>
    <p:sldId id="292" r:id="rId30"/>
    <p:sldId id="293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NodeJS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/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are configured directly in </a:t>
            </a:r>
            <a:r>
              <a:rPr lang="en-US" dirty="0" err="1"/>
              <a:t>function.json</a:t>
            </a:r>
            <a:r>
              <a:rPr lang="en-US" dirty="0"/>
              <a:t> for each function in Node.js.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NodeJS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EBE9E-EB82-D61B-2B95-B9643BDC3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109" y="2264621"/>
            <a:ext cx="3886200" cy="34480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2D8784-F250-48EA-8314-40365B21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0FD1-E83A-A875-241F-19AD1C92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1026" name="Picture 2" descr="Learn Node.js | Node.js Tutorial for ...">
            <a:extLst>
              <a:ext uri="{FF2B5EF4-FFF2-40B4-BE49-F238E27FC236}">
                <a16:creationId xmlns:a16="http://schemas.microsoft.com/office/drawing/2014/main" id="{4C254005-725F-985D-6F12-61D305C686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52331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scode">
            <a:extLst>
              <a:ext uri="{FF2B5EF4-FFF2-40B4-BE49-F238E27FC236}">
                <a16:creationId xmlns:a16="http://schemas.microsoft.com/office/drawing/2014/main" id="{AA724733-184C-E8F5-FC27-ECEF4E0BB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964" y="204897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3F35CA-AB4E-791B-CEEC-FD5112D2AA4C}"/>
              </a:ext>
            </a:extLst>
          </p:cNvPr>
          <p:cNvSpPr txBox="1"/>
          <p:nvPr/>
        </p:nvSpPr>
        <p:spPr>
          <a:xfrm>
            <a:off x="3304209" y="4028731"/>
            <a:ext cx="48908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 Install Node.js (LTS version recommended)</a:t>
            </a:r>
          </a:p>
          <a:p>
            <a:endParaRPr lang="en-US" dirty="0"/>
          </a:p>
          <a:p>
            <a:r>
              <a:rPr lang="en-US" dirty="0"/>
              <a:t>✅ Install Visual Studio Code</a:t>
            </a:r>
          </a:p>
          <a:p>
            <a:endParaRPr lang="en-US" dirty="0"/>
          </a:p>
          <a:p>
            <a:r>
              <a:rPr lang="en-US" dirty="0"/>
              <a:t>✅ Install Azure Functions Core Tools</a:t>
            </a:r>
          </a:p>
          <a:p>
            <a:endParaRPr lang="en-US" dirty="0"/>
          </a:p>
          <a:p>
            <a:r>
              <a:rPr lang="en-US" dirty="0"/>
              <a:t>✅ Install Azure CLI 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3485132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4645-2C59-BB56-5CDA-9636874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AF84BC-0995-572E-C0C5-D8FB6B160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246" y="2488619"/>
            <a:ext cx="54483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77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4F8-E463-045B-B646-F50A12C8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Azure functions core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B8C8-CB41-ABBE-B06E-A95C03CF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00"/>
                </a:highlight>
              </a:rPr>
              <a:t>i</a:t>
            </a:r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 -g azure-functions-core-tools@4 --unsafe-perm true</a:t>
            </a:r>
          </a:p>
          <a:p>
            <a:r>
              <a:rPr lang="en-US" sz="2800" b="1" dirty="0"/>
              <a:t>Azure Functions Core Tools</a:t>
            </a:r>
            <a:r>
              <a:rPr lang="en-US" sz="2800" dirty="0"/>
              <a:t> is a powerful </a:t>
            </a:r>
            <a:r>
              <a:rPr lang="en-US" sz="2800" b="1" dirty="0"/>
              <a:t>command-line interface (CLI)</a:t>
            </a:r>
            <a:r>
              <a:rPr lang="en-US" sz="2800" dirty="0"/>
              <a:t> that lets you </a:t>
            </a:r>
            <a:r>
              <a:rPr lang="en-US" sz="2800" b="1" dirty="0"/>
              <a:t>create, run, debug, and deploy</a:t>
            </a:r>
            <a:r>
              <a:rPr lang="en-US" sz="2800" dirty="0"/>
              <a:t> Azure Functions locally on your machine.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07774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D901-9A8F-E627-9F10-D1242861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D8EFF-1EE4-F00F-DA94-33CBC9EA3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5438" y="3026569"/>
            <a:ext cx="3981450" cy="19240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443C7-C7FD-53EE-3062-DF9ECA7E6232}"/>
              </a:ext>
            </a:extLst>
          </p:cNvPr>
          <p:cNvSpPr txBox="1"/>
          <p:nvPr/>
        </p:nvSpPr>
        <p:spPr>
          <a:xfrm>
            <a:off x="3078949" y="242655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2501761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A5B1-1E29-CEFD-8BC3-4A2529CA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2C3BD-2212-9C4F-B482-7A4B66D35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025" y="2997994"/>
            <a:ext cx="6772275" cy="1981200"/>
          </a:xfrm>
        </p:spPr>
      </p:pic>
    </p:spTree>
    <p:extLst>
      <p:ext uri="{BB962C8B-B14F-4D97-AF65-F5344CB8AC3E}">
        <p14:creationId xmlns:p14="http://schemas.microsoft.com/office/powerpoint/2010/main" val="378561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621</TotalTime>
  <Words>1147</Words>
  <Application>Microsoft Office PowerPoint</Application>
  <PresentationFormat>Widescreen</PresentationFormat>
  <Paragraphs>181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Georgia Pro Cond Light</vt:lpstr>
      <vt:lpstr>Speak Pro</vt:lpstr>
      <vt:lpstr>RetrospectVTI</vt:lpstr>
      <vt:lpstr>Azure Functions NodeJS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NodeJS</vt:lpstr>
      <vt:lpstr>Setup</vt:lpstr>
      <vt:lpstr>Setup</vt:lpstr>
      <vt:lpstr>Setup: Azure functions core tools</vt:lpstr>
      <vt:lpstr>Timer Trigger in Azure Functions</vt:lpstr>
      <vt:lpstr>Timer Trigger in Azure Functions</vt:lpstr>
      <vt:lpstr>Timer Trigger in Azure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17</cp:revision>
  <dcterms:created xsi:type="dcterms:W3CDTF">2025-06-01T15:53:29Z</dcterms:created>
  <dcterms:modified xsi:type="dcterms:W3CDTF">2025-06-08T09:59:09Z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